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29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899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1742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3630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753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329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159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7981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282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1816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299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8443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612B7-56DA-4C8C-BD18-E64A4A60AF5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818A6-1797-4453-BBF7-14F1003EDF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4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AC1F45-B1B6-4483-A4EE-10B334F5A3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20265BC-85C4-4064-85AA-1F68C7CBC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21B3810-F9D8-42C5-BAE4-BE59A3441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01200" cy="12805298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808DF99B-E8E3-4FE7-90F4-D9C0D5DF83BC}"/>
              </a:ext>
            </a:extLst>
          </p:cNvPr>
          <p:cNvSpPr/>
          <p:nvPr/>
        </p:nvSpPr>
        <p:spPr>
          <a:xfrm rot="21107609">
            <a:off x="720090" y="1394847"/>
            <a:ext cx="8161020" cy="11933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歡迎蒞臨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4E85819F-8EB7-4D8D-BF63-1059C507633D}"/>
              </a:ext>
            </a:extLst>
          </p:cNvPr>
          <p:cNvSpPr/>
          <p:nvPr/>
        </p:nvSpPr>
        <p:spPr>
          <a:xfrm>
            <a:off x="1921791" y="6077796"/>
            <a:ext cx="5780856" cy="15473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    </a:t>
            </a:r>
            <a:r>
              <a:rPr lang="en-US" altLang="zh-TW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09:00</a:t>
            </a:r>
          </a:p>
          <a:p>
            <a:pPr algn="ctr"/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五育樓</a:t>
            </a:r>
            <a:r>
              <a:rPr lang="en-US" altLang="zh-TW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樓 育</a:t>
            </a:r>
            <a:r>
              <a:rPr lang="en-US" altLang="zh-TW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205</a:t>
            </a:r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教室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74E182B2-1048-42E9-A575-2EA4C3618CF8}"/>
              </a:ext>
            </a:extLst>
          </p:cNvPr>
          <p:cNvSpPr/>
          <p:nvPr/>
        </p:nvSpPr>
        <p:spPr>
          <a:xfrm rot="20809604">
            <a:off x="720091" y="10895311"/>
            <a:ext cx="907232" cy="7594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C6E2A3BE-89E1-489F-8DC3-FF9FB991500D}"/>
              </a:ext>
            </a:extLst>
          </p:cNvPr>
          <p:cNvSpPr/>
          <p:nvPr/>
        </p:nvSpPr>
        <p:spPr>
          <a:xfrm rot="1746210">
            <a:off x="1972870" y="9606373"/>
            <a:ext cx="907232" cy="7594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愛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A8B3D2D6-3504-4765-86D7-4C7214DF9C81}"/>
              </a:ext>
            </a:extLst>
          </p:cNvPr>
          <p:cNvSpPr/>
          <p:nvPr/>
        </p:nvSpPr>
        <p:spPr>
          <a:xfrm rot="1746210">
            <a:off x="4388023" y="8859870"/>
            <a:ext cx="907232" cy="7594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4768D2A4-2862-4393-B05E-E4E57F496A2F}"/>
              </a:ext>
            </a:extLst>
          </p:cNvPr>
          <p:cNvSpPr/>
          <p:nvPr/>
        </p:nvSpPr>
        <p:spPr>
          <a:xfrm rot="19611253">
            <a:off x="6681766" y="9681283"/>
            <a:ext cx="907232" cy="7594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貿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984C1B6-A835-42F4-B5E4-8EF1770C2B7D}"/>
              </a:ext>
            </a:extLst>
          </p:cNvPr>
          <p:cNvSpPr/>
          <p:nvPr/>
        </p:nvSpPr>
        <p:spPr>
          <a:xfrm rot="711415">
            <a:off x="7983625" y="11029634"/>
            <a:ext cx="907232" cy="7594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DF141FB7-F7E3-4B12-B633-856F9D60C494}"/>
              </a:ext>
            </a:extLst>
          </p:cNvPr>
          <p:cNvSpPr/>
          <p:nvPr/>
        </p:nvSpPr>
        <p:spPr>
          <a:xfrm rot="21331504">
            <a:off x="3194652" y="10735172"/>
            <a:ext cx="907232" cy="7594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rgbClr val="002060"/>
                </a:solidFill>
                <a:latin typeface="+mj-ea"/>
                <a:ea typeface="+mj-ea"/>
              </a:rPr>
              <a:t>^_^</a:t>
            </a:r>
            <a:endParaRPr lang="zh-TW" altLang="en-US" sz="32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DAA1292D-234C-49D2-806D-95822C3D1D95}"/>
              </a:ext>
            </a:extLst>
          </p:cNvPr>
          <p:cNvSpPr/>
          <p:nvPr/>
        </p:nvSpPr>
        <p:spPr>
          <a:xfrm rot="21331504">
            <a:off x="5501319" y="11120042"/>
            <a:ext cx="907232" cy="7594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rgbClr val="002060"/>
                </a:solidFill>
                <a:latin typeface="+mj-ea"/>
                <a:ea typeface="+mj-ea"/>
              </a:rPr>
              <a:t>^O^</a:t>
            </a:r>
            <a:endParaRPr lang="zh-TW" altLang="en-US" sz="32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69589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</TotalTime>
  <Words>26</Words>
  <Application>Microsoft Office PowerPoint</Application>
  <PresentationFormat>A3 紙張 (297x420 公釐)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Cindy</dc:creator>
  <cp:lastModifiedBy>Cindy</cp:lastModifiedBy>
  <cp:revision>7</cp:revision>
  <dcterms:created xsi:type="dcterms:W3CDTF">2023-09-06T06:09:06Z</dcterms:created>
  <dcterms:modified xsi:type="dcterms:W3CDTF">2023-09-06T09:11:08Z</dcterms:modified>
</cp:coreProperties>
</file>